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8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1" r:id="rId15"/>
    <p:sldId id="274" r:id="rId16"/>
    <p:sldId id="276" r:id="rId17"/>
    <p:sldId id="277" r:id="rId18"/>
    <p:sldId id="278" r:id="rId19"/>
    <p:sldId id="279" r:id="rId20"/>
    <p:sldId id="281" r:id="rId21"/>
    <p:sldId id="283" r:id="rId22"/>
    <p:sldId id="286" r:id="rId23"/>
    <p:sldId id="289" r:id="rId24"/>
    <p:sldId id="290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9BB156-E3EE-4D82-985A-4BEB702BE1E0}" type="datetimeFigureOut">
              <a:rPr lang="ru-RU" smtClean="0"/>
              <a:t>24.06.2026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7EEFD8-E00C-4109-BC3B-1F4B33E9E92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1880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7EEFD8-E00C-4109-BC3B-1F4B33E9E92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14702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74319" y="2166365"/>
            <a:ext cx="8603674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0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970315"/>
            <a:ext cx="6858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174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4998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764484" y="0"/>
            <a:ext cx="20574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468" y="609600"/>
            <a:ext cx="1801785" cy="56388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609600"/>
            <a:ext cx="5979968" cy="56388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422855"/>
            <a:ext cx="2057397" cy="365125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32102" y="6422855"/>
            <a:ext cx="3209752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4787" y="6422855"/>
            <a:ext cx="659819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1946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55553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5132" y="2059012"/>
            <a:ext cx="9146751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93" y="2208879"/>
            <a:ext cx="7886700" cy="1676400"/>
          </a:xfrm>
        </p:spPr>
        <p:txBody>
          <a:bodyPr anchor="ctr">
            <a:noAutofit/>
          </a:bodyPr>
          <a:lstStyle>
            <a:lvl1pPr algn="ctr">
              <a:lnSpc>
                <a:spcPct val="80000"/>
              </a:lnSpc>
              <a:defRPr sz="6000" b="0" spc="0" baseline="0">
                <a:solidFill>
                  <a:schemeClr val="bg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4893" y="3984400"/>
            <a:ext cx="78867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435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797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011680"/>
            <a:ext cx="365760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3528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656566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428" y="1913470"/>
            <a:ext cx="365760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428" y="2656564"/>
            <a:ext cx="365760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3318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7888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347336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48840"/>
            <a:ext cx="4572000" cy="38404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92568" y="2147487"/>
            <a:ext cx="256032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37306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0" y="2211494"/>
            <a:ext cx="4754880" cy="384048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85351" y="2150621"/>
            <a:ext cx="256032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060080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62" y="176109"/>
            <a:ext cx="9141714" cy="16459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019" y="284176"/>
            <a:ext cx="777240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019" y="2011680"/>
            <a:ext cx="777240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557" y="6422855"/>
            <a:ext cx="2595043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24.06.2026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91000" y="6422855"/>
            <a:ext cx="40606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139" y="6422855"/>
            <a:ext cx="709698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994873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000" kern="1200" cap="all" baseline="0">
          <a:solidFill>
            <a:schemeClr val="bg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2911" y="548680"/>
            <a:ext cx="7772400" cy="840568"/>
          </a:xfrm>
        </p:spPr>
        <p:txBody>
          <a:bodyPr>
            <a:normAutofit/>
          </a:bodyPr>
          <a:lstStyle/>
          <a:p>
            <a:pPr algn="ctr"/>
            <a:r>
              <a:rPr lang="ru-RU" sz="2000" b="1" dirty="0"/>
              <a:t>МБДОУ «романовский детский сад №1»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ctr">
              <a:buNone/>
            </a:pPr>
            <a:endParaRPr lang="ru-RU" sz="4000" b="1" dirty="0">
              <a:solidFill>
                <a:srgbClr val="7030A0"/>
              </a:solidFill>
            </a:endParaRPr>
          </a:p>
          <a:p>
            <a:pPr algn="ctr">
              <a:buNone/>
            </a:pPr>
            <a:r>
              <a:rPr lang="ru-RU" sz="4000" b="1" dirty="0"/>
              <a:t>Авторская разработка</a:t>
            </a:r>
          </a:p>
          <a:p>
            <a:pPr algn="ctr">
              <a:buNone/>
            </a:pPr>
            <a:r>
              <a:rPr lang="ru-RU" sz="4000" b="1" dirty="0"/>
              <a:t>учителя-логопеда</a:t>
            </a:r>
          </a:p>
          <a:p>
            <a:pPr algn="ctr">
              <a:buNone/>
            </a:pPr>
            <a:r>
              <a:rPr lang="ru-RU" sz="4000" b="1" dirty="0"/>
              <a:t>Шамовой А.Е.</a:t>
            </a:r>
          </a:p>
          <a:p>
            <a:pPr algn="ctr">
              <a:buNone/>
            </a:pPr>
            <a:r>
              <a:rPr lang="ru-RU" sz="4000" b="1" dirty="0"/>
              <a:t>по теме </a:t>
            </a:r>
          </a:p>
          <a:p>
            <a:pPr algn="ctr">
              <a:buNone/>
            </a:pPr>
            <a:r>
              <a:rPr lang="ru-RU" sz="4000" b="1" dirty="0"/>
              <a:t>«Словообразование»</a:t>
            </a:r>
          </a:p>
          <a:p>
            <a:pPr algn="ctr">
              <a:buNone/>
            </a:pPr>
            <a:r>
              <a:rPr lang="ru-RU" sz="4000" b="1" dirty="0"/>
              <a:t>Часть 1: Имена прилагательные</a:t>
            </a:r>
          </a:p>
        </p:txBody>
      </p:sp>
    </p:spTree>
  </p:cSld>
  <p:clrMapOvr>
    <a:masterClrMapping/>
  </p:clrMapOvr>
  <p:transition spd="med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Техника для стройки-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23554" name="Picture 2" descr="http://freelance.ru/img/portfolio/pics/00/13/51/126617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26269" r="26269"/>
          <a:stretch>
            <a:fillRect/>
          </a:stretch>
        </p:blipFill>
        <p:spPr bwMode="auto">
          <a:xfrm>
            <a:off x="230732" y="2564904"/>
            <a:ext cx="4629300" cy="3624456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24128" y="3581898"/>
            <a:ext cx="3367263" cy="127837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Строительная техника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3DE7C5C1-C00A-DA0F-ED2A-56B56125F942}"/>
              </a:ext>
            </a:extLst>
          </p:cNvPr>
          <p:cNvSpPr/>
          <p:nvPr/>
        </p:nvSpPr>
        <p:spPr>
          <a:xfrm>
            <a:off x="5004048" y="3933056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Часы на руку-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24578" name="Picture 2" descr="http://penza.clockshop.ru/obj/img/wmarket/ingersoll2015/zoom/lens/IN3107BBKW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4785" b="14785"/>
          <a:stretch>
            <a:fillRect/>
          </a:stretch>
        </p:blipFill>
        <p:spPr bwMode="auto">
          <a:xfrm>
            <a:off x="323528" y="2276872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56176" y="3408591"/>
            <a:ext cx="2863113" cy="135038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Наручные часы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37960B1B-9C5E-3D6E-A6DB-AE7B569955A0}"/>
              </a:ext>
            </a:extLst>
          </p:cNvPr>
          <p:cNvSpPr/>
          <p:nvPr/>
        </p:nvSpPr>
        <p:spPr>
          <a:xfrm>
            <a:off x="5329260" y="3795752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Каша из пшена-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25602" name="Picture 2" descr="http://amymama.ru/wp-content/uploads/2016/07/pshennaya-kasha-polz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5845" r="15845"/>
          <a:stretch>
            <a:fillRect/>
          </a:stretch>
        </p:blipFill>
        <p:spPr bwMode="auto">
          <a:xfrm>
            <a:off x="323528" y="2348880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72200" y="3446206"/>
            <a:ext cx="2560320" cy="1278379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Пшённая каша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1B463831-2814-1BF3-1012-A72825618E45}"/>
              </a:ext>
            </a:extLst>
          </p:cNvPr>
          <p:cNvSpPr/>
          <p:nvPr/>
        </p:nvSpPr>
        <p:spPr>
          <a:xfrm>
            <a:off x="5329260" y="3795752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Запеканка  из творога-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26626" name="Picture 2" descr="http://koffkindom.ru/wp-content/uploads/2015/11/%D1%82%D0%B2%D0%BE%D1%80%D0%BE%D0%B6%D0%BD%D0%B0%D1%8F-%D0%B7%D0%B0%D0%BF%D0%B5%D0%BA%D0%B0%D0%BD%D0%BA%D0%B0-%D0%BA%D0%B0%D0%BA-%D0%B2-%D0%B4%D0%B5%D1%82%D1%81%D0%BA%D0%BE%D0%BC-%D1%81%D0%B0%D0%B4%D1%83-5.pn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6580" r="6580"/>
          <a:stretch>
            <a:fillRect/>
          </a:stretch>
        </p:blipFill>
        <p:spPr bwMode="auto">
          <a:xfrm>
            <a:off x="251520" y="2150621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12555" y="3501008"/>
            <a:ext cx="2793551" cy="127837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Творожная запеканка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6A76F4DD-4185-6B16-8F9C-E2416951FD10}"/>
              </a:ext>
            </a:extLst>
          </p:cNvPr>
          <p:cNvSpPr/>
          <p:nvPr/>
        </p:nvSpPr>
        <p:spPr>
          <a:xfrm>
            <a:off x="5329260" y="3795752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66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Рагу из овощей-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28674" name="Picture 2" descr="http://static3.depositphotos.com/1000258/103/i/950/depositphotos_1031778-stock-photo-steam-autumn-vegetables-on-a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3156" b="23156"/>
          <a:stretch>
            <a:fillRect/>
          </a:stretch>
        </p:blipFill>
        <p:spPr bwMode="auto">
          <a:xfrm>
            <a:off x="179512" y="2276872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88297" y="3429000"/>
            <a:ext cx="2560320" cy="1422395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4400" b="1" dirty="0">
                <a:solidFill>
                  <a:srgbClr val="7030A0"/>
                </a:solidFill>
              </a:rPr>
              <a:t>Овощное</a:t>
            </a:r>
          </a:p>
          <a:p>
            <a:pPr algn="ctr">
              <a:spcBef>
                <a:spcPts val="0"/>
              </a:spcBef>
            </a:pPr>
            <a:r>
              <a:rPr lang="ru-RU" sz="4400" b="1" dirty="0">
                <a:solidFill>
                  <a:srgbClr val="7030A0"/>
                </a:solidFill>
              </a:rPr>
              <a:t>рагу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D87CBFD8-B389-2530-3F9B-F0CBE095B81B}"/>
              </a:ext>
            </a:extLst>
          </p:cNvPr>
          <p:cNvSpPr/>
          <p:nvPr/>
        </p:nvSpPr>
        <p:spPr>
          <a:xfrm>
            <a:off x="5329260" y="3795752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Мяч для баскетбола-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31748" name="Picture 4" descr="http://groosha.ua/upload/iblock/17c/myach_basketbolnyy_nike_dominate_7_bb0361_8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9616" b="9616"/>
          <a:stretch>
            <a:fillRect/>
          </a:stretch>
        </p:blipFill>
        <p:spPr bwMode="auto">
          <a:xfrm>
            <a:off x="179512" y="2564904"/>
            <a:ext cx="4248472" cy="3552448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253077" y="3765063"/>
            <a:ext cx="3744415" cy="1152129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300" b="1" dirty="0">
                <a:solidFill>
                  <a:srgbClr val="7030A0"/>
                </a:solidFill>
              </a:rPr>
              <a:t>Баскетбольный мяч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D1983482-AB0A-FBBA-EE67-8353B133A9DD}"/>
              </a:ext>
            </a:extLst>
          </p:cNvPr>
          <p:cNvSpPr/>
          <p:nvPr/>
        </p:nvSpPr>
        <p:spPr>
          <a:xfrm>
            <a:off x="4600146" y="4053095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Нора лисы-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33794" name="Picture 2" descr="http://club.foto.ru/gallery/images/photo/2013/06/19/2168906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708" r="8708"/>
          <a:stretch>
            <a:fillRect/>
          </a:stretch>
        </p:blipFill>
        <p:spPr bwMode="auto">
          <a:xfrm>
            <a:off x="395536" y="2348880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197730" y="3363223"/>
            <a:ext cx="2560320" cy="150876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4400" b="1" dirty="0">
                <a:solidFill>
                  <a:srgbClr val="7030A0"/>
                </a:solidFill>
              </a:rPr>
              <a:t>Лисья </a:t>
            </a:r>
          </a:p>
          <a:p>
            <a:pPr algn="ctr">
              <a:spcBef>
                <a:spcPts val="0"/>
              </a:spcBef>
            </a:pPr>
            <a:r>
              <a:rPr lang="ru-RU" sz="4400" b="1" dirty="0">
                <a:solidFill>
                  <a:srgbClr val="7030A0"/>
                </a:solidFill>
              </a:rPr>
              <a:t>нора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8F5C8673-0DE5-3E01-A7A9-62BA41A7DA09}"/>
              </a:ext>
            </a:extLst>
          </p:cNvPr>
          <p:cNvSpPr/>
          <p:nvPr/>
        </p:nvSpPr>
        <p:spPr>
          <a:xfrm>
            <a:off x="5381248" y="3829571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Берлога медведя-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34818" name="Picture 2" descr="http://portal-vn.ru/sites/default/files/img/ohota-na-berloge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1825" r="11825"/>
          <a:stretch>
            <a:fillRect/>
          </a:stretch>
        </p:blipFill>
        <p:spPr bwMode="auto">
          <a:xfrm>
            <a:off x="299970" y="2276872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300192" y="3356992"/>
            <a:ext cx="2560320" cy="1350387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7030A0"/>
                </a:solidFill>
              </a:rPr>
              <a:t>Медвежья</a:t>
            </a:r>
          </a:p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7030A0"/>
                </a:solidFill>
              </a:rPr>
              <a:t>берлога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BC9335E2-9E03-1A0E-40ED-19B161699C29}"/>
              </a:ext>
            </a:extLst>
          </p:cNvPr>
          <p:cNvSpPr/>
          <p:nvPr/>
        </p:nvSpPr>
        <p:spPr>
          <a:xfrm>
            <a:off x="5381248" y="3829571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Полотенце для кухни-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35842" name="Picture 2" descr="https://im0-tub-ru.yandex.net/i?id=520bd57e17b318081aac9db3eefdaaaa-l&amp;n=13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456" r="1456"/>
          <a:stretch>
            <a:fillRect/>
          </a:stretch>
        </p:blipFill>
        <p:spPr bwMode="auto">
          <a:xfrm>
            <a:off x="251520" y="2348880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85350" y="3428999"/>
            <a:ext cx="3258649" cy="1368153"/>
          </a:xfrm>
        </p:spPr>
        <p:txBody>
          <a:bodyPr>
            <a:normAutofit lnSpcReduction="10000"/>
          </a:bodyPr>
          <a:lstStyle/>
          <a:p>
            <a:pPr algn="ctr">
              <a:spcBef>
                <a:spcPts val="0"/>
              </a:spcBef>
            </a:pPr>
            <a:r>
              <a:rPr lang="ru-RU" sz="4400" b="1" dirty="0">
                <a:solidFill>
                  <a:srgbClr val="7030A0"/>
                </a:solidFill>
              </a:rPr>
              <a:t>Кухонное</a:t>
            </a:r>
          </a:p>
          <a:p>
            <a:pPr algn="ctr">
              <a:spcBef>
                <a:spcPts val="0"/>
              </a:spcBef>
            </a:pPr>
            <a:r>
              <a:rPr lang="ru-RU" sz="4400" b="1" dirty="0">
                <a:solidFill>
                  <a:srgbClr val="7030A0"/>
                </a:solidFill>
              </a:rPr>
              <a:t>полотенце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6BBD8F8A-64CF-6137-D3BF-ED606AB09671}"/>
              </a:ext>
            </a:extLst>
          </p:cNvPr>
          <p:cNvSpPr/>
          <p:nvPr/>
        </p:nvSpPr>
        <p:spPr>
          <a:xfrm>
            <a:off x="5301493" y="3825043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Сервиз из фарфора-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36866" name="Picture 2" descr="http://diamant.tc/uploads/product/18632-2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3746" r="3746"/>
          <a:stretch>
            <a:fillRect/>
          </a:stretch>
        </p:blipFill>
        <p:spPr bwMode="auto">
          <a:xfrm>
            <a:off x="107504" y="2150621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96137" y="3408917"/>
            <a:ext cx="3240359" cy="1214517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7030A0"/>
                </a:solidFill>
              </a:rPr>
              <a:t>Фарфоровый</a:t>
            </a:r>
          </a:p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7030A0"/>
                </a:solidFill>
              </a:rPr>
              <a:t>сервиз</a:t>
            </a:r>
          </a:p>
        </p:txBody>
      </p:sp>
      <p:sp>
        <p:nvSpPr>
          <p:cNvPr id="5" name="Стрелка: вправо 4">
            <a:extLst>
              <a:ext uri="{FF2B5EF4-FFF2-40B4-BE49-F238E27FC236}">
                <a16:creationId xmlns:a16="http://schemas.microsoft.com/office/drawing/2014/main" id="{C2B91EA6-A433-55EA-D635-E301F1A4C303}"/>
              </a:ext>
            </a:extLst>
          </p:cNvPr>
          <p:cNvSpPr/>
          <p:nvPr/>
        </p:nvSpPr>
        <p:spPr>
          <a:xfrm>
            <a:off x="5059750" y="3728143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dirty="0">
                <a:solidFill>
                  <a:srgbClr val="FF0000"/>
                </a:solidFill>
              </a:rPr>
              <a:t>Варенье из малины-</a:t>
            </a:r>
          </a:p>
        </p:txBody>
      </p:sp>
      <p:pic>
        <p:nvPicPr>
          <p:cNvPr id="1026" name="Picture 2" descr="http://babyben.ru/images/babyben/2016/08/zagruzheno-2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773" r="8773"/>
          <a:stretch>
            <a:fillRect/>
          </a:stretch>
        </p:blipFill>
        <p:spPr bwMode="auto">
          <a:xfrm>
            <a:off x="280121" y="2276872"/>
            <a:ext cx="4754880" cy="3840480"/>
          </a:xfrm>
          <a:prstGeom prst="rect">
            <a:avLst/>
          </a:prstGeom>
          <a:noFill/>
        </p:spPr>
      </p:pic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>
          <a:xfrm>
            <a:off x="5868144" y="3339737"/>
            <a:ext cx="3168351" cy="1710427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Малиновое варенье</a:t>
            </a:r>
          </a:p>
        </p:txBody>
      </p:sp>
      <p:sp>
        <p:nvSpPr>
          <p:cNvPr id="2" name="Стрелка: вправо 1">
            <a:extLst>
              <a:ext uri="{FF2B5EF4-FFF2-40B4-BE49-F238E27FC236}">
                <a16:creationId xmlns:a16="http://schemas.microsoft.com/office/drawing/2014/main" id="{0FC0B3C9-1687-6D4D-1605-7F3C3EBA4410}"/>
              </a:ext>
            </a:extLst>
          </p:cNvPr>
          <p:cNvSpPr/>
          <p:nvPr/>
        </p:nvSpPr>
        <p:spPr>
          <a:xfrm>
            <a:off x="5137089" y="3789040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Шары для ёлки-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38914" name="Picture 2" descr="http://images.wildberries.kz/big/new/2450000/2459835-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9712" b="19712"/>
          <a:stretch>
            <a:fillRect/>
          </a:stretch>
        </p:blipFill>
        <p:spPr bwMode="auto">
          <a:xfrm>
            <a:off x="251520" y="2348880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8929" y="3501008"/>
            <a:ext cx="2793551" cy="1062355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Ёлочные шары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BB8A43DD-94FE-CA35-1D4B-9B0D85E225FC}"/>
              </a:ext>
            </a:extLst>
          </p:cNvPr>
          <p:cNvSpPr/>
          <p:nvPr/>
        </p:nvSpPr>
        <p:spPr>
          <a:xfrm>
            <a:off x="5264632" y="3861048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Домик из  картона-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0962" name="Picture 2" descr="http://avanta.ru/upimg/big/0/0/1/370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4778" b="4778"/>
          <a:stretch>
            <a:fillRect/>
          </a:stretch>
        </p:blipFill>
        <p:spPr bwMode="auto">
          <a:xfrm>
            <a:off x="323528" y="2348880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152" y="3429000"/>
            <a:ext cx="3081583" cy="1350387"/>
          </a:xfrm>
        </p:spPr>
        <p:txBody>
          <a:bodyPr>
            <a:normAutofit lnSpcReduction="10000"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Картонный домик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AC516CB5-F669-EF3B-1881-461E236BC0F2}"/>
              </a:ext>
            </a:extLst>
          </p:cNvPr>
          <p:cNvSpPr/>
          <p:nvPr/>
        </p:nvSpPr>
        <p:spPr>
          <a:xfrm>
            <a:off x="5264632" y="3861048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Морс из клюквы-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44034" name="Picture 2" descr="https://profisam.ru/wp-content/uploads/2015/08/klukvennuy_mors-800x534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678" r="8678"/>
          <a:stretch>
            <a:fillRect/>
          </a:stretch>
        </p:blipFill>
        <p:spPr bwMode="auto">
          <a:xfrm>
            <a:off x="179512" y="2276872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644043" y="3556304"/>
            <a:ext cx="3528391" cy="1508761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Клюквенный морс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72E1FAF7-DF44-6469-03DA-B6624C1CF23B}"/>
              </a:ext>
            </a:extLst>
          </p:cNvPr>
          <p:cNvSpPr/>
          <p:nvPr/>
        </p:nvSpPr>
        <p:spPr>
          <a:xfrm>
            <a:off x="5061289" y="3895348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4B6ED3-4B77-70D9-28E9-FE34BE7C3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64B29D-F9D9-9F08-4DF2-C11689646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ПЮРЕ ИЗ картофеля - 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D45B93E2-8E77-8267-42D4-1B97E70391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644043" y="3556304"/>
            <a:ext cx="3528391" cy="1508761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Картофельное пюре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A5E7C6B0-1927-18B4-86A0-81D4DA358D80}"/>
              </a:ext>
            </a:extLst>
          </p:cNvPr>
          <p:cNvSpPr/>
          <p:nvPr/>
        </p:nvSpPr>
        <p:spPr>
          <a:xfrm>
            <a:off x="5061289" y="3895348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 descr="Picture background">
            <a:extLst>
              <a:ext uri="{FF2B5EF4-FFF2-40B4-BE49-F238E27FC236}">
                <a16:creationId xmlns:a16="http://schemas.microsoft.com/office/drawing/2014/main" id="{7E4F50F2-A9C4-B51D-FA4F-E2604D6366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552896"/>
            <a:ext cx="4510195" cy="383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5141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68B88-0990-7574-A758-D843B12AE5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E3DC5BDC-28E4-B47B-1644-597EC36385E1}"/>
              </a:ext>
            </a:extLst>
          </p:cNvPr>
          <p:cNvSpPr txBox="1"/>
          <p:nvPr/>
        </p:nvSpPr>
        <p:spPr>
          <a:xfrm>
            <a:off x="539552" y="2132856"/>
            <a:ext cx="8064896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Данные </a:t>
            </a:r>
            <a:r>
              <a:rPr lang="ru-R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</a:t>
            </a:r>
            <a:r>
              <a:rPr lang="ru-RU" sz="4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могут быть использованы не только логопедами, но и воспитателями, и родителями.</a:t>
            </a:r>
            <a: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3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1783883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dirty="0">
                <a:solidFill>
                  <a:srgbClr val="FF0000"/>
                </a:solidFill>
              </a:rPr>
              <a:t>Компот из ежевики-</a:t>
            </a:r>
          </a:p>
        </p:txBody>
      </p:sp>
      <p:pic>
        <p:nvPicPr>
          <p:cNvPr id="15362" name="Picture 2" descr="https://avatars.mds.yandex.net/get-pdb/202366/11fd7445-0c01-4c37-a8d3-1c3586abeefb/s80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699" r="8699"/>
          <a:stretch>
            <a:fillRect/>
          </a:stretch>
        </p:blipFill>
        <p:spPr bwMode="auto">
          <a:xfrm>
            <a:off x="179512" y="2150621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13193" y="3354638"/>
            <a:ext cx="3297607" cy="171042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4400" b="1" dirty="0">
                <a:solidFill>
                  <a:srgbClr val="7030A0"/>
                </a:solidFill>
              </a:rPr>
              <a:t>Ежевичный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ru-RU" sz="4400" b="1" dirty="0">
                <a:solidFill>
                  <a:srgbClr val="7030A0"/>
                </a:solidFill>
              </a:rPr>
              <a:t>компот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7658DD8C-B9AC-931D-0629-2F02A3CFACD7}"/>
              </a:ext>
            </a:extLst>
          </p:cNvPr>
          <p:cNvSpPr/>
          <p:nvPr/>
        </p:nvSpPr>
        <p:spPr>
          <a:xfrm>
            <a:off x="5137089" y="3789040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Поляна из ромашек-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16386" name="Picture 2" descr="http://m6.paperblog.com/i/40/408356/-L-T9cqsP.jpe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8729" r="8729"/>
          <a:stretch>
            <a:fillRect/>
          </a:stretch>
        </p:blipFill>
        <p:spPr bwMode="auto">
          <a:xfrm>
            <a:off x="122265" y="2204864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810857" y="3322692"/>
            <a:ext cx="3297607" cy="150876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Ромашковая поляна</a:t>
            </a:r>
            <a:endParaRPr lang="ru-RU" sz="4400" b="1" dirty="0">
              <a:solidFill>
                <a:srgbClr val="FF0000"/>
              </a:solidFill>
            </a:endParaRP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1BA1F454-A247-3BE9-301D-ADA20CFFC87B}"/>
              </a:ext>
            </a:extLst>
          </p:cNvPr>
          <p:cNvSpPr/>
          <p:nvPr/>
        </p:nvSpPr>
        <p:spPr>
          <a:xfrm>
            <a:off x="5137089" y="3789040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Соус с чесноком-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17410" name="Picture 2" descr="https://avatars.mds.yandex.net/get-pdb/199965/a066eb42-fcd9-4561-97bd-8418022fffcf/s800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14113" r="14113"/>
          <a:stretch>
            <a:fillRect/>
          </a:stretch>
        </p:blipFill>
        <p:spPr bwMode="auto">
          <a:xfrm>
            <a:off x="124710" y="2204864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12160" y="3365874"/>
            <a:ext cx="3007130" cy="1422395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Чесночный соус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924DDA0B-467C-7A19-C71E-AFDFD91A9590}"/>
              </a:ext>
            </a:extLst>
          </p:cNvPr>
          <p:cNvSpPr/>
          <p:nvPr/>
        </p:nvSpPr>
        <p:spPr>
          <a:xfrm>
            <a:off x="5137089" y="3789040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Нож из металла-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18434" name="Picture 2" descr="http://rezat.ru/db.img/catalog/gallery/wm/ff-de165alt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l="9300" r="9300"/>
          <a:stretch>
            <a:fillRect/>
          </a:stretch>
        </p:blipFill>
        <p:spPr bwMode="auto">
          <a:xfrm>
            <a:off x="47404" y="2298821"/>
            <a:ext cx="4536504" cy="3322712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54582" y="3426646"/>
            <a:ext cx="3779911" cy="163841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Металлический нож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98058B4D-577E-884B-C30F-E5D96072841E}"/>
              </a:ext>
            </a:extLst>
          </p:cNvPr>
          <p:cNvSpPr/>
          <p:nvPr/>
        </p:nvSpPr>
        <p:spPr>
          <a:xfrm>
            <a:off x="4713035" y="3789040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Шуба из норки-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19458" name="Picture 2" descr="http://muton-slava.ru/image/cache/data/photo-norka/IMG_9349_big-1300x1900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22369" b="22369"/>
          <a:stretch>
            <a:fillRect/>
          </a:stretch>
        </p:blipFill>
        <p:spPr bwMode="auto">
          <a:xfrm>
            <a:off x="251520" y="2276872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940152" y="3284983"/>
            <a:ext cx="3009575" cy="1566411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solidFill>
                  <a:srgbClr val="7030A0"/>
                </a:solidFill>
              </a:rPr>
              <a:t>Норковая шуба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B2D190F5-CB34-5FA7-4756-A132341F206B}"/>
              </a:ext>
            </a:extLst>
          </p:cNvPr>
          <p:cNvSpPr/>
          <p:nvPr/>
        </p:nvSpPr>
        <p:spPr>
          <a:xfrm>
            <a:off x="5246018" y="3780157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Браслет из жемчуга-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20482" name="Picture 2" descr="https://cs1.livemaster.ru/storage/d5/a3/3b1984c4cc93c38c729bd7f76331--ukrasheniya-fantazijnyj-braslet-iz-zhemchuga-v-mechtah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10612" b="10612"/>
          <a:stretch>
            <a:fillRect/>
          </a:stretch>
        </p:blipFill>
        <p:spPr bwMode="auto">
          <a:xfrm>
            <a:off x="196356" y="2420888"/>
            <a:ext cx="4392488" cy="351719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508104" y="3662351"/>
            <a:ext cx="3182144" cy="804862"/>
          </a:xfrm>
        </p:spPr>
        <p:txBody>
          <a:bodyPr>
            <a:noAutofit/>
          </a:bodyPr>
          <a:lstStyle/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7030A0"/>
                </a:solidFill>
              </a:rPr>
              <a:t>Жемчужный</a:t>
            </a:r>
          </a:p>
          <a:p>
            <a:pPr algn="ctr">
              <a:spcBef>
                <a:spcPts val="0"/>
              </a:spcBef>
            </a:pPr>
            <a:r>
              <a:rPr lang="ru-RU" sz="4000" b="1" dirty="0">
                <a:solidFill>
                  <a:srgbClr val="7030A0"/>
                </a:solidFill>
              </a:rPr>
              <a:t>браслет </a:t>
            </a:r>
          </a:p>
        </p:txBody>
      </p:sp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0BAB4904-AA30-6374-A1EF-58628E7C3195}"/>
              </a:ext>
            </a:extLst>
          </p:cNvPr>
          <p:cNvSpPr/>
          <p:nvPr/>
        </p:nvSpPr>
        <p:spPr>
          <a:xfrm>
            <a:off x="4860291" y="3903439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Футболка из трикотажа-</a:t>
            </a:r>
            <a:br>
              <a:rPr lang="ru-RU" b="1" dirty="0">
                <a:solidFill>
                  <a:srgbClr val="FF0000"/>
                </a:solidFill>
              </a:rPr>
            </a:br>
            <a:endParaRPr lang="ru-RU" dirty="0"/>
          </a:p>
        </p:txBody>
      </p:sp>
      <p:pic>
        <p:nvPicPr>
          <p:cNvPr id="22530" name="Picture 2" descr="http://avalon-r.ru/wp-content/uploads/2016/06/f8e729b7-9e70-11e5-9417-00155d640301.jpg"/>
          <p:cNvPicPr>
            <a:picLocks noGrp="1" noChangeAspect="1" noChangeArrowheads="1"/>
          </p:cNvPicPr>
          <p:nvPr>
            <p:ph type="pic" idx="1"/>
          </p:nvPr>
        </p:nvPicPr>
        <p:blipFill>
          <a:blip r:embed="rId2" cstate="print"/>
          <a:srcRect t="9616" b="9616"/>
          <a:stretch>
            <a:fillRect/>
          </a:stretch>
        </p:blipFill>
        <p:spPr bwMode="auto">
          <a:xfrm>
            <a:off x="107504" y="2276872"/>
            <a:ext cx="4754880" cy="3840480"/>
          </a:xfrm>
          <a:prstGeom prst="rect">
            <a:avLst/>
          </a:prstGeom>
          <a:noFill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760316" y="3398759"/>
            <a:ext cx="3240359" cy="1278379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rgbClr val="7030A0"/>
                </a:solidFill>
              </a:rPr>
              <a:t>Трикотажная футболка</a:t>
            </a:r>
          </a:p>
        </p:txBody>
      </p:sp>
      <p:sp>
        <p:nvSpPr>
          <p:cNvPr id="6" name="Стрелка: вправо 5">
            <a:extLst>
              <a:ext uri="{FF2B5EF4-FFF2-40B4-BE49-F238E27FC236}">
                <a16:creationId xmlns:a16="http://schemas.microsoft.com/office/drawing/2014/main" id="{2CEC4312-1AA4-46A9-50CF-7F0BDE7764E9}"/>
              </a:ext>
            </a:extLst>
          </p:cNvPr>
          <p:cNvSpPr/>
          <p:nvPr/>
        </p:nvSpPr>
        <p:spPr>
          <a:xfrm>
            <a:off x="5023318" y="3749916"/>
            <a:ext cx="576064" cy="576064"/>
          </a:xfrm>
          <a:prstGeom prst="rightArrow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каймление">
  <a:themeElements>
    <a:clrScheme name="Окаймление">
      <a:dk1>
        <a:srgbClr val="2C2C2C"/>
      </a:dk1>
      <a:lt1>
        <a:srgbClr val="FFFFFF"/>
      </a:lt1>
      <a:dk2>
        <a:srgbClr val="099BDD"/>
      </a:dk2>
      <a:lt2>
        <a:srgbClr val="F2F2F2"/>
      </a:lt2>
      <a:accent1>
        <a:srgbClr val="FFC000"/>
      </a:accent1>
      <a:accent2>
        <a:srgbClr val="A5D028"/>
      </a:accent2>
      <a:accent3>
        <a:srgbClr val="08CC78"/>
      </a:accent3>
      <a:accent4>
        <a:srgbClr val="F24099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Окаймление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каймление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TM03090430[[fn=Окаймление]]</Template>
  <TotalTime>190</TotalTime>
  <Words>173</Words>
  <Application>Microsoft Office PowerPoint</Application>
  <PresentationFormat>Экран (4:3)</PresentationFormat>
  <Paragraphs>61</Paragraphs>
  <Slides>24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Calibri</vt:lpstr>
      <vt:lpstr>Corbel</vt:lpstr>
      <vt:lpstr>Times New Roman</vt:lpstr>
      <vt:lpstr>Wingdings</vt:lpstr>
      <vt:lpstr>Окаймление</vt:lpstr>
      <vt:lpstr>МБДОУ «романовский детский сад №1»</vt:lpstr>
      <vt:lpstr>Варенье из малины-</vt:lpstr>
      <vt:lpstr>Компот из ежевики-</vt:lpstr>
      <vt:lpstr>Поляна из ромашек- </vt:lpstr>
      <vt:lpstr>Соус с чесноком- </vt:lpstr>
      <vt:lpstr>Нож из металла- </vt:lpstr>
      <vt:lpstr>Шуба из норки- </vt:lpstr>
      <vt:lpstr>Браслет из жемчуга- </vt:lpstr>
      <vt:lpstr>Футболка из трикотажа- </vt:lpstr>
      <vt:lpstr>Техника для стройки- </vt:lpstr>
      <vt:lpstr>Часы на руку- </vt:lpstr>
      <vt:lpstr>Каша из пшена- </vt:lpstr>
      <vt:lpstr>Запеканка  из творога- </vt:lpstr>
      <vt:lpstr>Рагу из овощей- </vt:lpstr>
      <vt:lpstr>Мяч для баскетбола- </vt:lpstr>
      <vt:lpstr>Нора лисы- </vt:lpstr>
      <vt:lpstr>Берлога медведя- </vt:lpstr>
      <vt:lpstr>Полотенце для кухни- </vt:lpstr>
      <vt:lpstr>Сервиз из фарфора- </vt:lpstr>
      <vt:lpstr>Шары для ёлки- </vt:lpstr>
      <vt:lpstr>Домик из  картона- </vt:lpstr>
      <vt:lpstr>Морс из клюквы- </vt:lpstr>
      <vt:lpstr>ПЮРЕ ИЗ картофеля - 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Словообразование</dc:title>
  <dc:creator>1</dc:creator>
  <cp:lastModifiedBy>Ангелина</cp:lastModifiedBy>
  <cp:revision>13</cp:revision>
  <dcterms:created xsi:type="dcterms:W3CDTF">2017-12-26T11:24:33Z</dcterms:created>
  <dcterms:modified xsi:type="dcterms:W3CDTF">2026-06-24T16:25:26Z</dcterms:modified>
</cp:coreProperties>
</file>