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учреждения «Романовский детский сад № 1»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843951"/>
            <a:ext cx="77768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«Особенности развития речи в онтогенезе»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Шамова Ангелина</a:t>
            </a:r>
          </a:p>
          <a:p>
            <a:pPr algn="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Евгеньевна,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логопед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906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620688"/>
            <a:ext cx="8208911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Появление и дальнейшее развитие речи зависит от ряда факторов: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определенной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степени зрелости коры головного мозга;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определенного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уровня развития всех органов чувств;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наличия речевой среды, речевого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окружения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состояния психофизического здоровья ребенка;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потребности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пользоваться речью как основным способом общения</a:t>
            </a:r>
          </a:p>
        </p:txBody>
      </p:sp>
    </p:spTree>
    <p:extLst>
      <p:ext uri="{BB962C8B-B14F-4D97-AF65-F5344CB8AC3E}">
        <p14:creationId xmlns:p14="http://schemas.microsoft.com/office/powerpoint/2010/main" val="234265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449913"/>
              </p:ext>
            </p:extLst>
          </p:nvPr>
        </p:nvGraphicFramePr>
        <p:xfrm>
          <a:off x="323528" y="422761"/>
          <a:ext cx="8640960" cy="6411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Документ" r:id="rId3" imgW="6929620" imgH="6412398" progId="Word.Document.12">
                  <p:embed/>
                </p:oleObj>
              </mc:Choice>
              <mc:Fallback>
                <p:oleObj name="Документ" r:id="rId3" imgW="6929620" imgH="641239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422761"/>
                        <a:ext cx="8640960" cy="6411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573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2485758"/>
              </p:ext>
            </p:extLst>
          </p:nvPr>
        </p:nvGraphicFramePr>
        <p:xfrm>
          <a:off x="467544" y="260648"/>
          <a:ext cx="8280920" cy="6552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Документ" r:id="rId3" imgW="6929620" imgH="5912609" progId="Word.Document.12">
                  <p:embed/>
                </p:oleObj>
              </mc:Choice>
              <mc:Fallback>
                <p:oleObj name="Документ" r:id="rId3" imgW="6929620" imgH="591260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260648"/>
                        <a:ext cx="8280920" cy="65527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7003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8000" dirty="0" smtClean="0">
                <a:solidFill>
                  <a:srgbClr val="002060"/>
                </a:solidFill>
              </a:rPr>
              <a:t>Спасибо </a:t>
            </a:r>
            <a:br>
              <a:rPr lang="ru-RU" sz="8000" dirty="0" smtClean="0">
                <a:solidFill>
                  <a:srgbClr val="002060"/>
                </a:solidFill>
              </a:rPr>
            </a:br>
            <a:r>
              <a:rPr lang="ru-RU" sz="8000" dirty="0" smtClean="0">
                <a:solidFill>
                  <a:srgbClr val="002060"/>
                </a:solidFill>
              </a:rPr>
              <a:t>за</a:t>
            </a:r>
            <a:br>
              <a:rPr lang="ru-RU" sz="8000" dirty="0" smtClean="0">
                <a:solidFill>
                  <a:srgbClr val="002060"/>
                </a:solidFill>
              </a:rPr>
            </a:br>
            <a:r>
              <a:rPr lang="ru-RU" sz="8000" dirty="0" smtClean="0">
                <a:solidFill>
                  <a:srgbClr val="002060"/>
                </a:solidFill>
              </a:rPr>
              <a:t> внимание!</a:t>
            </a:r>
            <a:endParaRPr lang="ru-RU" sz="8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7212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27</TotalTime>
  <Words>71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Волна</vt:lpstr>
      <vt:lpstr>Документ Microsoft Word</vt:lpstr>
      <vt:lpstr>Презентация PowerPoint</vt:lpstr>
      <vt:lpstr>Презентация PowerPoint</vt:lpstr>
      <vt:lpstr>Презентация PowerPoint</vt:lpstr>
      <vt:lpstr>Презентация PowerPoint</vt:lpstr>
      <vt:lpstr>      Спасибо 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5</cp:revision>
  <dcterms:created xsi:type="dcterms:W3CDTF">2024-05-15T07:32:01Z</dcterms:created>
  <dcterms:modified xsi:type="dcterms:W3CDTF">2024-05-15T08:58:35Z</dcterms:modified>
</cp:coreProperties>
</file>